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71" r:id="rId4"/>
    <p:sldId id="266" r:id="rId5"/>
    <p:sldId id="276" r:id="rId6"/>
    <p:sldId id="277" r:id="rId7"/>
    <p:sldId id="268" r:id="rId8"/>
    <p:sldId id="269" r:id="rId9"/>
    <p:sldId id="273" r:id="rId10"/>
    <p:sldId id="265" r:id="rId11"/>
    <p:sldId id="279" r:id="rId12"/>
    <p:sldId id="27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1320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6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00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5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96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0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9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7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2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5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7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5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5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B2DB-8EC0-4E8E-990D-27568DE847C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CB0AFC-55D4-4155-8A90-608F4BF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7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1" y="241300"/>
            <a:ext cx="10319406" cy="13716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Муниципальное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бюджетное дошкольное образовательное учреждение </a:t>
            </a:r>
            <a:b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«Детский сад №75» комбинированного вида (МБДОУ «ДС №75»)</a:t>
            </a:r>
            <a:b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города Махачкалы Республики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Дагестан</a:t>
            </a:r>
            <a:r>
              <a:rPr lang="ru-RU" sz="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Конкурс </a:t>
            </a: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разработок проектов уличного развивающего оборудования для дошкольных образовательных организаций</a:t>
            </a:r>
            <a:br>
              <a:rPr lang="ru-RU" sz="1800" b="1" i="1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«Моя идеальная площадка»</a:t>
            </a:r>
            <a:br>
              <a:rPr lang="ru-RU" sz="1800" b="1" i="1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662" y="2133599"/>
            <a:ext cx="10389476" cy="4503683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Clr>
                <a:srgbClr val="A53010"/>
              </a:buClr>
              <a:buNone/>
            </a:pPr>
            <a:endParaRPr lang="ru-RU" sz="3200" b="1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Проект</a:t>
            </a:r>
            <a:endParaRPr lang="ru-RU" sz="8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r>
              <a:rPr lang="ru-RU" sz="8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«Уличная развивающая детская площадка - как условие для всестороннего развития личности дошкольника</a:t>
            </a:r>
            <a:r>
              <a:rPr lang="ru-RU" sz="8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»</a:t>
            </a:r>
            <a:endParaRPr lang="ru-RU" sz="8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endParaRPr lang="ru-RU" sz="23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r>
              <a:rPr lang="ru-RU" sz="7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Махачкала </a:t>
            </a:r>
          </a:p>
          <a:p>
            <a:pPr marL="0" lvl="0" indent="0" algn="ctr">
              <a:buClr>
                <a:srgbClr val="A53010"/>
              </a:buClr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2022</a:t>
            </a:r>
            <a:endParaRPr lang="ru-RU" sz="7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Clr>
                <a:srgbClr val="A53010"/>
              </a:buClr>
              <a:buNone/>
            </a:pPr>
            <a:r>
              <a:rPr lang="ru-RU" sz="2300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2300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endParaRPr lang="ru-RU" sz="13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3467101"/>
            <a:ext cx="3746500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677" y="215900"/>
            <a:ext cx="10361023" cy="914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Зонирование уличной развивающей детской площадки 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726" y="992777"/>
            <a:ext cx="10106886" cy="5865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/>
              <a:t>  </a:t>
            </a:r>
          </a:p>
          <a:p>
            <a:endParaRPr lang="ru-RU" sz="1400" i="1" dirty="0" smtClean="0"/>
          </a:p>
          <a:p>
            <a:pPr marL="0" indent="0">
              <a:buNone/>
            </a:pP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35100" y="1099617"/>
            <a:ext cx="6007100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5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Зона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отдыха.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Оборудована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элементами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0"/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35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беседка - 1;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35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стол - 1;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35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скамейка - 2;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35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клумбы.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11" y="1099617"/>
            <a:ext cx="3590925" cy="216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082706"/>
            <a:ext cx="35845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531567"/>
            <a:ext cx="3605898" cy="2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677" y="215900"/>
            <a:ext cx="10361023" cy="914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Зонирование уличной развивающей детской площадки 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7026" y="1131389"/>
            <a:ext cx="10106886" cy="5865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/>
              <a:t> 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Зона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оздоровительно-развивающих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экспериментально-исследовательских занятий.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Оборудована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элементами: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350"/>
              </a:spcAft>
              <a:buFont typeface="Wingdings"/>
              <a:buChar char=""/>
            </a:pP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фитополяна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35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аптекарский огород;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35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экосистема «Луг».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sz="1400" i="1" dirty="0" smtClean="0"/>
          </a:p>
          <a:p>
            <a:pPr marL="0" indent="0">
              <a:buNone/>
            </a:pP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95" y="1059032"/>
            <a:ext cx="3370263" cy="27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2333625"/>
            <a:ext cx="35909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95" y="4064000"/>
            <a:ext cx="338893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53" y="557544"/>
            <a:ext cx="7752858" cy="5776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Заключение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5800" y="1175658"/>
            <a:ext cx="9510712" cy="568234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 итогам реализации проекта обновлена и расширена предметно-развивающая среда на уличной развивающей детской площадке, что даст детям новые возможности для развития творческих способностей, физического и интеллектуального развития, а также вовлечение родителей в образовательную деятельность детского сада.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026" y="90710"/>
            <a:ext cx="4957406" cy="7605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4800" y="787400"/>
            <a:ext cx="10401300" cy="4804954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Методические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рекомендации для муниципальных органов управления образования и руководителей дошкольных образовательных организаций по созданию развивающей предметно-пространственной среды для детей в рамках реализации ФГОС ДО, в том числе учитывая детей в возрасте до 3 лет / Министерство просвещения Российской Федерации, 2019. – 59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Марич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Е.М. Организация развивающей предметно-пространственной среды в соответствии с федеральным государственным образовательным стандартом дошкольного образования. Методические рекомендации для педагогических работников дошкольных образовательных организаций и родителей детей дошкольного возраста / О.А. Карабанова, Э.Ф. Алиева, О.Р.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Радионова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П.Д. Рабинович, Е.М.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Марич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– М.: Федеральный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инсти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-тут развития образования, 2014. – 96 с.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3. Федеральный государственный  образовательный стандарт дошкольного образования  от 17 октября 2013г.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4. Постановление Главного государственного санитарного врача России от 28.09.2020 № СП 2.4.3648-20, 28, 2.4.3648-20, Санитарно-эпидемиологические правила Главного государственного санитарного врача России от 28.09.2020 № СП 2.4.3648-20, 28, 2.4.3648-20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5. Белая</a:t>
            </a:r>
            <a:r>
              <a:rPr lang="ru-RU" sz="11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К.Ю. Развивающая предметно-пространственная среда детского сада. Система «Образование»</a:t>
            </a:r>
            <a:r>
              <a:rPr lang="ru-RU" sz="1100" dirty="0">
                <a:latin typeface="Calibri"/>
                <a:ea typeface="Calibri"/>
                <a:cs typeface="Times New Roman"/>
              </a:rPr>
              <a:t> -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Редакция от 1 декабря 2016.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538" y="571859"/>
            <a:ext cx="9879012" cy="812804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Актуальность проекта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476103"/>
            <a:ext cx="10856912" cy="5102497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Bookman Old Style" pitchFamily="18" charset="0"/>
              </a:rPr>
              <a:t>Уличная развивающая детская площадка ДОУ - это педагогически организованная, оснащенная  оборудованием и инвентарем уличное пространство детского сада, которая функционирует  как средство развития дошкольников в соответствии с особенностями возрастных этапов, охрана и укрепление здоровья детей с учетом особенностей и коррекции недостатков их развития и организуются так, чтобы обеспечить максимальное использование образовательного потенциала территории детского сада для реализации основной образовательной программы дошкольного образования. </a:t>
            </a:r>
          </a:p>
          <a:p>
            <a:r>
              <a:rPr lang="ru-RU" sz="3600" dirty="0">
                <a:solidFill>
                  <a:schemeClr val="tx1"/>
                </a:solidFill>
                <a:latin typeface="Bookman Old Style" pitchFamily="18" charset="0"/>
              </a:rPr>
              <a:t>Грамотно организованные уличные развивающие детские площадки упрощают организацию увлекательного досуга для детей разных возрастных групп, позволяют создавать неограниченное количество сценариев для сюжетно-ролевых и спортивных игр и способствуют развитию психических процессов детей, что является условием  для их всестороннего развития.</a:t>
            </a:r>
          </a:p>
          <a:p>
            <a:r>
              <a:rPr lang="ru-RU" sz="3600" dirty="0">
                <a:solidFill>
                  <a:schemeClr val="tx1"/>
                </a:solidFill>
                <a:latin typeface="Bookman Old Style" pitchFamily="18" charset="0"/>
              </a:rPr>
              <a:t>Активные занятия на свежем воздухе - залог гармоничного развития ребенка и одно из условий их социализации.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67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7" y="235132"/>
            <a:ext cx="9871755" cy="14499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Тип проекта: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практико-ориентированный.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Вид: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творческий проект.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Возраст детей: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5-6 лет.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Участники: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педагоги, родители,  дети.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Проект среднесрочный: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апрель-июнь 2022 года.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1520" y="1567543"/>
            <a:ext cx="11155679" cy="52904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       </a:t>
            </a:r>
          </a:p>
          <a:p>
            <a:pPr>
              <a:buNone/>
            </a:pPr>
            <a:endParaRPr lang="ru-RU" b="1" i="1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Цель проекта: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создание развивающей предметно-пространственной среды на уличной развивающей детской площадке ДОУ для всестороннего развития личности дошкольника.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Задачи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проекта: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создание условий для организации различной деятельности дошкольников на свежем воздухе;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- создание условий для организации занятий дошкольников для физического развития и укрепления здоровья.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- создание условий для поддержки гармоничного развития детей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300446"/>
            <a:ext cx="6224504" cy="8752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Этапы проекта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7499" y="1181101"/>
            <a:ext cx="10363201" cy="47625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/>
              <a:buChar char="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этап – подготовительный: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 Изучение нормативных документов и методической литературы по теме.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2. Анализ развивающей предметно-пространственной среды уличной развивающей детской площадки для детей 5-6 лет МБДОУ «ДС №75».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3. Анализ материальной базы МБДОУ «ДС №75» для организации и оснащения РППС необходимым оборудованием и инвентарем.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4. Проведение родительского собрания с целью привлечения родителей воспитанников к практической деятельности и оказания помощи воспитателям.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1800" y="520700"/>
            <a:ext cx="100965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2 этап –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деятельностный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 Проведение субботника совместно с родителями (уборка уличной развивающей детской площадки).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2. Ремонт имеющегося оборудования (ремонт беседки, завоз песка в песочницы, спил веток, ремонт столов, скамеек и пр.)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3. Изготовление нового оборудования.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4. Разбивка клумб и цветников.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5. Зонирование уличной развивающей детской площадки в соответствии с требованиями построения РППС.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6. Создание «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оздоравливающей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» дорожки.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7. Эстетическое оформление уличной развивающей детской площадки.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7. Покраска построек.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8. Оформление огорода.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51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700" y="812800"/>
            <a:ext cx="93853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3 этап – заключительный: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 Оформление фотовыставки.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2. Создание презентации проекта.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3. Размещение фотоотчета проекта на сайте МБДОУ «ДС №75».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4. Освоение детьми нового оборудования и изучения атрибутов для игр.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5. Награждение самых творческих и деятельных родителей и детей.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77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261259"/>
            <a:ext cx="10358482" cy="6277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Зонирование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уличной развивающей детской площадки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2164" y="1110343"/>
            <a:ext cx="6092735" cy="574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400" b="1" dirty="0" smtClean="0">
                <a:latin typeface="Times New Roman"/>
                <a:ea typeface="Times New Roman"/>
              </a:rPr>
              <a:t>Зона </a:t>
            </a:r>
            <a:r>
              <a:rPr lang="ru-RU" sz="2400" b="1" dirty="0">
                <a:latin typeface="Times New Roman"/>
                <a:ea typeface="Times New Roman"/>
              </a:rPr>
              <a:t>оздоровительно-развивающих </a:t>
            </a:r>
            <a:r>
              <a:rPr lang="ru-RU" sz="2400" b="1" dirty="0" smtClean="0">
                <a:latin typeface="Times New Roman"/>
                <a:ea typeface="Times New Roman"/>
              </a:rPr>
              <a:t>игр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Оборудована элементами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b="1" dirty="0" smtClean="0"/>
          </a:p>
          <a:p>
            <a:pPr lvl="0"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дуги – 2 (малые архитектурные формы из бросового материала);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шведская стенка металлическая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бревно гимнастическое наземное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/>
              <a:buChar char=""/>
            </a:pP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рукоход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-1;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баскетбольное кольцо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спортивная скамья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горка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/>
              <a:buChar char=""/>
            </a:pP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автогородок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– 1.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120900"/>
            <a:ext cx="5130800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1520" y="444137"/>
            <a:ext cx="10990579" cy="5995852"/>
          </a:xfrm>
        </p:spPr>
        <p:txBody>
          <a:bodyPr/>
          <a:lstStyle/>
          <a:p>
            <a:endParaRPr lang="ru-RU" dirty="0" smtClean="0">
              <a:latin typeface="Book Antiqua" pitchFamily="18" charset="0"/>
            </a:endParaRPr>
          </a:p>
          <a:p>
            <a:pPr>
              <a:buNone/>
            </a:pPr>
            <a:endParaRPr lang="ru-RU" dirty="0" smtClean="0"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3700" y="105202"/>
            <a:ext cx="101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Зонирование уличной развивающей детской площадки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11300" y="977899"/>
            <a:ext cx="8064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Зона активных физических занятий «Тропа здоровья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Оборудована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элементами: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спортивное бревно – 1;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шведская стенка -1;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рукоход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дорожка здоровья - 1;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малые архитектурные формы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из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бросового материала для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ходьбы,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лазания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совершенствования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способности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сохранять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равновесие.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69" y="3937000"/>
            <a:ext cx="60158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549400"/>
            <a:ext cx="266604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954" y="736769"/>
            <a:ext cx="11273246" cy="60264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                                                                                 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8600" y="288836"/>
            <a:ext cx="1041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</a:rPr>
              <a:t>Зонирование уличной развивающей детской площадки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6500" y="1359145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Зона спокойных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занятий.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Оборудована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игровыми элементами: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малые архитектурные формы – 2;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паровозик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песочница – 1;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качалка-балансир – 1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15" y="1532455"/>
            <a:ext cx="2819400" cy="21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082924"/>
            <a:ext cx="2311400" cy="30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4159912"/>
            <a:ext cx="2891631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D:\ФОТО конструкции на участках\IMG_2548-23-05-18-09-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58981"/>
            <a:ext cx="2950210" cy="216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</TotalTime>
  <Words>879</Words>
  <Application>Microsoft Office PowerPoint</Application>
  <PresentationFormat>Произвольный</PresentationFormat>
  <Paragraphs>144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Муниципальное бюджетное дошкольное образовательное учреждение  «Детский сад №75» комбинированного вида (МБДОУ «ДС №75») города Махачкалы Республики Дагестан  Конкурс разработок проектов уличного развивающего оборудования для дошкольных образовательных организаций «Моя идеальная площадка»    </vt:lpstr>
      <vt:lpstr>Актуальность проекта</vt:lpstr>
      <vt:lpstr>Тип проекта: практико-ориентированный.  Вид: творческий проект. Возраст детей: 5-6 лет. Участники: педагоги, родители,  дети. Проект среднесрочный: апрель-июнь 2022 года.</vt:lpstr>
      <vt:lpstr>Этапы проекта </vt:lpstr>
      <vt:lpstr>Презентация PowerPoint</vt:lpstr>
      <vt:lpstr>Презентация PowerPoint</vt:lpstr>
      <vt:lpstr>Зонирование уличной развивающей детской площадки </vt:lpstr>
      <vt:lpstr>Презентация PowerPoint</vt:lpstr>
      <vt:lpstr>Презентация PowerPoint</vt:lpstr>
      <vt:lpstr>Зонирование уличной развивающей детской площадки </vt:lpstr>
      <vt:lpstr>Зонирование уличной развивающей детской площадки </vt:lpstr>
      <vt:lpstr>Заключение </vt:lpstr>
      <vt:lpstr>Список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положение участников образовательного процесса</dc:title>
  <dc:creator>Пользователь Windows</dc:creator>
  <cp:lastModifiedBy>user</cp:lastModifiedBy>
  <cp:revision>48</cp:revision>
  <dcterms:created xsi:type="dcterms:W3CDTF">2018-05-04T06:16:49Z</dcterms:created>
  <dcterms:modified xsi:type="dcterms:W3CDTF">2022-09-30T10:56:22Z</dcterms:modified>
</cp:coreProperties>
</file>